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78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volution.allbest.ru/management/00542719_0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err="1" smtClean="0"/>
              <a:t>Гаррингтон</a:t>
            </a:r>
            <a:r>
              <a:rPr lang="ru-RU" sz="4800" dirty="0" smtClean="0"/>
              <a:t> </a:t>
            </a:r>
            <a:r>
              <a:rPr lang="ru-RU" sz="4800" dirty="0" err="1" smtClean="0"/>
              <a:t>Эмерсон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3657600"/>
            <a:ext cx="9070848" cy="172576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Биография. Теория 12 принципов </a:t>
            </a:r>
            <a:r>
              <a:rPr lang="ru-RU" dirty="0" err="1" smtClean="0"/>
              <a:t>Г.Эмерсона</a:t>
            </a:r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Выполнили студентки 2-го курса</a:t>
            </a:r>
          </a:p>
          <a:p>
            <a:pPr algn="r"/>
            <a:r>
              <a:rPr lang="ru-RU" dirty="0" smtClean="0"/>
              <a:t>25 группы</a:t>
            </a:r>
          </a:p>
          <a:p>
            <a:pPr algn="r"/>
            <a:r>
              <a:rPr lang="ru-RU" dirty="0" err="1" smtClean="0"/>
              <a:t>Букреева</a:t>
            </a:r>
            <a:r>
              <a:rPr lang="ru-RU" dirty="0" smtClean="0"/>
              <a:t> Елизавета</a:t>
            </a:r>
          </a:p>
          <a:p>
            <a:pPr algn="r"/>
            <a:r>
              <a:rPr lang="ru-RU" dirty="0" err="1" smtClean="0"/>
              <a:t>Докицюк</a:t>
            </a:r>
            <a:r>
              <a:rPr lang="ru-RU" dirty="0" smtClean="0"/>
              <a:t> Ирина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04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4549" y="261257"/>
            <a:ext cx="10058400" cy="7470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«Двенадцать принципов эффективности»</a:t>
            </a:r>
            <a:endParaRPr lang="ru-RU" sz="3600" dirty="0"/>
          </a:p>
        </p:txBody>
      </p:sp>
      <p:pic>
        <p:nvPicPr>
          <p:cNvPr id="8" name="Содержимое 7" descr="20711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5358" y="948944"/>
            <a:ext cx="9788435" cy="5383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максимальной неэффективности: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9618617" cy="37490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Принципы эффективности неизвестны на данном предприятии.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Принципы эффективности известны, но не практикуются. </a:t>
            </a:r>
          </a:p>
          <a:p>
            <a:endParaRPr lang="ru-RU" sz="2400" dirty="0" smtClean="0"/>
          </a:p>
          <a:p>
            <a:r>
              <a:rPr lang="ru-RU" sz="2400" dirty="0" smtClean="0"/>
              <a:t>Если принципы не действуют, то эффективность практически недостижима.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 </a:t>
            </a:r>
            <a:r>
              <a:rPr lang="ru-RU" dirty="0" err="1" smtClean="0"/>
              <a:t>Г.Эмерсона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799" y="1920240"/>
            <a:ext cx="8155578" cy="4114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Г. </a:t>
            </a:r>
            <a:r>
              <a:rPr lang="ru-RU" sz="2000" dirty="0" err="1" smtClean="0"/>
              <a:t>Эмерсон</a:t>
            </a:r>
            <a:r>
              <a:rPr lang="ru-RU" sz="2000" dirty="0" smtClean="0"/>
              <a:t> поставил и обосновал вопрос о </a:t>
            </a:r>
            <a:r>
              <a:rPr lang="ru-RU" sz="2000" b="1" dirty="0" smtClean="0"/>
              <a:t>необходимости и целесообразности</a:t>
            </a:r>
            <a:r>
              <a:rPr lang="ru-RU" sz="2000" dirty="0" smtClean="0"/>
              <a:t>, выражаясь на современном научном языке, </a:t>
            </a:r>
            <a:r>
              <a:rPr lang="ru-RU" sz="2000" b="1" dirty="0" smtClean="0"/>
              <a:t>применение комплексного, системного подхода к решению сложных многогранных практических задач </a:t>
            </a:r>
            <a:r>
              <a:rPr lang="ru-RU" sz="2000" dirty="0" smtClean="0"/>
              <a:t>организации управления производством и всякой деятельности вообще.</a:t>
            </a:r>
          </a:p>
          <a:p>
            <a:endParaRPr lang="ru-RU" sz="2000" dirty="0"/>
          </a:p>
        </p:txBody>
      </p:sp>
      <p:pic>
        <p:nvPicPr>
          <p:cNvPr id="4" name="Рисунок 3" descr="20711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767" y="3278837"/>
            <a:ext cx="3618412" cy="2646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 литературы: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Л. Г. </a:t>
            </a:r>
            <a:r>
              <a:rPr lang="ru-RU" sz="2000" dirty="0" err="1" smtClean="0"/>
              <a:t>Почебут</a:t>
            </a:r>
            <a:r>
              <a:rPr lang="ru-RU" sz="2000" dirty="0" smtClean="0"/>
              <a:t>, В. А. </a:t>
            </a:r>
            <a:r>
              <a:rPr lang="ru-RU" sz="2000" dirty="0" err="1" smtClean="0"/>
              <a:t>Чикер</a:t>
            </a:r>
            <a:r>
              <a:rPr lang="ru-RU" sz="2000" dirty="0" smtClean="0"/>
              <a:t> «Организационная социальная психология», изд. Речь, </a:t>
            </a:r>
            <a:r>
              <a:rPr lang="ru-RU" sz="2000" dirty="0" err="1" smtClean="0"/>
              <a:t>спб</a:t>
            </a:r>
            <a:r>
              <a:rPr lang="ru-RU" sz="2000" dirty="0" smtClean="0"/>
              <a:t>, 2002 г.</a:t>
            </a:r>
          </a:p>
          <a:p>
            <a:pPr lvl="0"/>
            <a:r>
              <a:rPr lang="ru-RU" sz="2000" dirty="0" err="1" smtClean="0"/>
              <a:t>Маршев</a:t>
            </a:r>
            <a:r>
              <a:rPr lang="ru-RU" sz="2000" dirty="0" smtClean="0"/>
              <a:t> В.И.. История управленческой мысли: Учебник.- </a:t>
            </a:r>
            <a:r>
              <a:rPr lang="ru-RU" sz="2000" dirty="0" err="1" smtClean="0"/>
              <a:t>М.:Инфйра-М</a:t>
            </a:r>
            <a:r>
              <a:rPr lang="ru-RU" sz="2000" dirty="0" smtClean="0"/>
              <a:t>, .- 731с.. 2005</a:t>
            </a:r>
          </a:p>
          <a:p>
            <a:pPr lvl="0"/>
            <a:r>
              <a:rPr lang="ru-RU" sz="2000" u="sng" dirty="0" smtClean="0">
                <a:hlinkClick r:id="rId2"/>
              </a:rPr>
              <a:t>https://revolution.allbest.ru/management/00542719_0.html</a:t>
            </a:r>
            <a:endParaRPr lang="ru-RU" sz="2000" dirty="0" smtClean="0"/>
          </a:p>
          <a:p>
            <a:pPr lvl="0"/>
            <a:r>
              <a:rPr lang="ru-RU" sz="2000" dirty="0" err="1" smtClean="0"/>
              <a:t>u.wikipedia.org</a:t>
            </a:r>
            <a:r>
              <a:rPr lang="ru-RU" sz="2000" dirty="0" smtClean="0"/>
              <a:t>/</a:t>
            </a:r>
            <a:r>
              <a:rPr lang="ru-RU" sz="2000" dirty="0" err="1" smtClean="0"/>
              <a:t>wiki</a:t>
            </a:r>
            <a:r>
              <a:rPr lang="ru-RU" sz="2000" dirty="0" smtClean="0"/>
              <a:t>/</a:t>
            </a:r>
            <a:r>
              <a:rPr lang="ru-RU" sz="2000" dirty="0" err="1" smtClean="0"/>
              <a:t>Эмерсон,_Гаррингтон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798" y="2743200"/>
            <a:ext cx="10062755" cy="32918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Назовите две главные работы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Назовите 12 принципов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Назовите главный стандарт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Дайте определение эффективности по </a:t>
            </a:r>
            <a:r>
              <a:rPr lang="ru-RU" sz="2000" dirty="0" err="1" smtClean="0"/>
              <a:t>Г.Эмерсону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Назовите главные причины </a:t>
            </a:r>
            <a:r>
              <a:rPr lang="ru-RU" sz="2000" dirty="0" err="1" smtClean="0"/>
              <a:t>неэфективности</a:t>
            </a:r>
            <a:r>
              <a:rPr lang="ru-RU" sz="2000" dirty="0" smtClean="0"/>
              <a:t> предприятия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Вклад докладчиков: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i="1" dirty="0" smtClean="0"/>
              <a:t>Мы постарались сделать этот доклад доступным и информативным!</a:t>
            </a:r>
          </a:p>
          <a:p>
            <a:pPr lvl="0"/>
            <a:r>
              <a:rPr lang="ru-RU" sz="2000" u="sng" dirty="0" err="1" smtClean="0"/>
              <a:t>Докицюк</a:t>
            </a:r>
            <a:r>
              <a:rPr lang="ru-RU" sz="2000" u="sng" dirty="0" smtClean="0"/>
              <a:t> Ирина:</a:t>
            </a:r>
          </a:p>
          <a:p>
            <a:pPr lvl="0"/>
            <a:r>
              <a:rPr lang="ru-RU" sz="2000" dirty="0" smtClean="0"/>
              <a:t>Подготовила биографию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lvl="0"/>
            <a:r>
              <a:rPr lang="ru-RU" sz="2000" dirty="0" smtClean="0"/>
              <a:t>Проанализировала работы и исследования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lvl="0"/>
            <a:r>
              <a:rPr lang="ru-RU" sz="2000" dirty="0" smtClean="0"/>
              <a:t>Оформила доклад</a:t>
            </a:r>
          </a:p>
          <a:p>
            <a:pPr lvl="0"/>
            <a:r>
              <a:rPr lang="ru-RU" sz="2000" u="sng" dirty="0" err="1" smtClean="0"/>
              <a:t>Букреева</a:t>
            </a:r>
            <a:r>
              <a:rPr lang="ru-RU" sz="2000" u="sng" dirty="0" smtClean="0"/>
              <a:t> Елизавета:</a:t>
            </a:r>
          </a:p>
          <a:p>
            <a:pPr lvl="0"/>
            <a:r>
              <a:rPr lang="ru-RU" sz="2000" dirty="0" smtClean="0"/>
              <a:t>Разобралась в 12 принципах </a:t>
            </a:r>
            <a:r>
              <a:rPr lang="ru-RU" sz="2000" dirty="0" err="1" smtClean="0"/>
              <a:t>Г.Эмерсона</a:t>
            </a:r>
            <a:endParaRPr lang="ru-RU" sz="2000" dirty="0" smtClean="0"/>
          </a:p>
          <a:p>
            <a:pPr lvl="0"/>
            <a:r>
              <a:rPr lang="ru-RU" sz="2000" dirty="0" smtClean="0"/>
              <a:t>Оформила презентацию</a:t>
            </a:r>
          </a:p>
          <a:p>
            <a:pPr lvl="0"/>
            <a:r>
              <a:rPr lang="ru-RU" sz="2000" dirty="0" smtClean="0"/>
              <a:t>Составила </a:t>
            </a:r>
            <a:r>
              <a:rPr lang="ru-RU" sz="2000" smtClean="0"/>
              <a:t>проверочную работу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pPr lvl="0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0673" y="1828800"/>
            <a:ext cx="7071361" cy="4347921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Гаррингтон</a:t>
            </a:r>
            <a:r>
              <a:rPr lang="ru-RU" sz="2000" dirty="0" smtClean="0"/>
              <a:t> </a:t>
            </a:r>
            <a:r>
              <a:rPr lang="ru-RU" sz="2000" dirty="0" err="1" smtClean="0"/>
              <a:t>Эмерсон</a:t>
            </a:r>
            <a:r>
              <a:rPr lang="ru-RU" sz="2000" dirty="0" smtClean="0"/>
              <a:t> (1853-1931). </a:t>
            </a:r>
          </a:p>
          <a:p>
            <a:r>
              <a:rPr lang="ru-RU" sz="2000" dirty="0" smtClean="0"/>
              <a:t>Родился в 1853 г. в </a:t>
            </a:r>
            <a:r>
              <a:rPr lang="ru-RU" sz="2000" dirty="0" err="1" smtClean="0"/>
              <a:t>Трентоне</a:t>
            </a:r>
            <a:r>
              <a:rPr lang="ru-RU" sz="2000" dirty="0" smtClean="0"/>
              <a:t> (штат Нью-Йорк). </a:t>
            </a:r>
          </a:p>
          <a:p>
            <a:r>
              <a:rPr lang="ru-RU" sz="2000" dirty="0" smtClean="0"/>
              <a:t>Его отец был профессором английской литературы и пресвитерианским миссионером. </a:t>
            </a:r>
            <a:r>
              <a:rPr lang="ru-RU" sz="2000" dirty="0" err="1" smtClean="0"/>
              <a:t>Эмерсон</a:t>
            </a:r>
            <a:r>
              <a:rPr lang="ru-RU" sz="2000" dirty="0" smtClean="0"/>
              <a:t> учился в Германии, Англии, Франции, Италии и Греции, говорил на 19 языках, и неудивительно, что он возглавил факультет иностранных языков в университете Небраски в возрасте всего 23 лет. Однако не прошло и 5 лет, как он отказался от университетской карьеры и занялся бизнесом. </a:t>
            </a:r>
          </a:p>
          <a:p>
            <a:endParaRPr lang="ru-RU" dirty="0"/>
          </a:p>
        </p:txBody>
      </p:sp>
      <p:pic>
        <p:nvPicPr>
          <p:cNvPr id="5" name="Рисунок 4" descr="Garrington_Kolambus_Em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773" y="1768275"/>
            <a:ext cx="3282043" cy="4069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06389" y="1946365"/>
            <a:ext cx="7149737" cy="4347921"/>
          </a:xfrm>
        </p:spPr>
        <p:txBody>
          <a:bodyPr>
            <a:normAutofit/>
          </a:bodyPr>
          <a:lstStyle/>
          <a:p>
            <a:r>
              <a:rPr lang="ru-RU" dirty="0" smtClean="0"/>
              <a:t>В течение последующих 20 лет он занимался экономическими и инженерно-техническими исследованиями. В качестве инженера-консультанта он реорганизовал компании </a:t>
            </a:r>
            <a:r>
              <a:rPr lang="ru-RU" dirty="0" err="1" smtClean="0"/>
              <a:t>Archison</a:t>
            </a:r>
            <a:r>
              <a:rPr lang="ru-RU" dirty="0" smtClean="0"/>
              <a:t> и </a:t>
            </a:r>
            <a:r>
              <a:rPr lang="ru-RU" dirty="0" err="1" smtClean="0"/>
              <a:t>Topekau</a:t>
            </a:r>
            <a:r>
              <a:rPr lang="ru-RU" dirty="0" smtClean="0"/>
              <a:t> </a:t>
            </a:r>
            <a:r>
              <a:rPr lang="ru-RU" dirty="0" err="1" smtClean="0"/>
              <a:t>Santa</a:t>
            </a:r>
            <a:r>
              <a:rPr lang="ru-RU" dirty="0" smtClean="0"/>
              <a:t> </a:t>
            </a:r>
            <a:r>
              <a:rPr lang="ru-RU" dirty="0" err="1" smtClean="0"/>
              <a:t>Fe</a:t>
            </a:r>
            <a:r>
              <a:rPr lang="ru-RU" dirty="0" smtClean="0"/>
              <a:t> </a:t>
            </a:r>
            <a:r>
              <a:rPr lang="ru-RU" dirty="0" err="1" smtClean="0"/>
              <a:t>Railroad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Его показания стали основой для интереса к теме эффективности в национальном масштабе. Именно в связи с этими успехами он получил известность как первый «инженер по эффективности».</a:t>
            </a:r>
          </a:p>
          <a:p>
            <a:endParaRPr lang="ru-RU" dirty="0"/>
          </a:p>
        </p:txBody>
      </p:sp>
      <p:pic>
        <p:nvPicPr>
          <p:cNvPr id="6" name="Рисунок 5" descr="Emerson_G.-P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90" y="1938200"/>
            <a:ext cx="2526030" cy="3467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799" y="2207623"/>
            <a:ext cx="10441577" cy="3827417"/>
          </a:xfrm>
        </p:spPr>
        <p:txBody>
          <a:bodyPr/>
          <a:lstStyle/>
          <a:p>
            <a:r>
              <a:rPr lang="ru-RU" dirty="0" smtClean="0"/>
              <a:t>В 1908 г. </a:t>
            </a:r>
            <a:r>
              <a:rPr lang="ru-RU" dirty="0" err="1" smtClean="0"/>
              <a:t>Эмерсон</a:t>
            </a:r>
            <a:r>
              <a:rPr lang="ru-RU" dirty="0" smtClean="0"/>
              <a:t> написал книгу : </a:t>
            </a:r>
          </a:p>
          <a:p>
            <a:endParaRPr lang="ru-RU" dirty="0" smtClean="0"/>
          </a:p>
          <a:p>
            <a:r>
              <a:rPr lang="ru-RU" b="1" i="1" dirty="0" smtClean="0"/>
              <a:t>«Эффективность как основа производственной деятельности и заработной платы».</a:t>
            </a:r>
          </a:p>
          <a:p>
            <a:endParaRPr lang="ru-RU" b="1" i="1" dirty="0" smtClean="0"/>
          </a:p>
          <a:p>
            <a:r>
              <a:rPr lang="ru-RU" dirty="0" smtClean="0"/>
              <a:t>В этой работе он сравнивал неэффективность действий человека и эффективность методов, которыми пользуется окружающая человека природа, и сделал вывод о том, что только человеческая неэффективность является причиной бедности человечества.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решения проблемы неэффективности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buFont typeface="+mj-lt"/>
              <a:buAutoNum type="arabicPeriod"/>
            </a:pPr>
            <a:endParaRPr lang="ru-RU" dirty="0" smtClean="0"/>
          </a:p>
          <a:p>
            <a:pPr marL="342900" lvl="0" indent="-342900" fontAlgn="base">
              <a:buFont typeface="+mj-lt"/>
              <a:buAutoNum type="arabicPeriod"/>
            </a:pPr>
            <a:r>
              <a:rPr lang="ru-RU" dirty="0" smtClean="0"/>
              <a:t>С помощью специально разработанных методов, которые позволили бы людям добиваться максимальных результатов, на которые они способны в решении задач или достижении поставленных целей.</a:t>
            </a:r>
          </a:p>
          <a:p>
            <a:pPr marL="342900" lvl="0" indent="-342900" fontAlgn="base">
              <a:buFont typeface="+mj-lt"/>
              <a:buAutoNum type="arabicPeriod"/>
            </a:pPr>
            <a:endParaRPr lang="ru-RU" dirty="0" smtClean="0"/>
          </a:p>
          <a:p>
            <a:pPr marL="342900" lvl="0" indent="-342900" fontAlgn="base">
              <a:buFont typeface="+mj-lt"/>
              <a:buAutoNum type="arabicPeriod"/>
            </a:pPr>
            <a:r>
              <a:rPr lang="ru-RU" dirty="0" smtClean="0"/>
              <a:t>С помощью методов постановки целей, требующих максимальной производительности, на которую исполнитель работы способен.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 исследований </a:t>
            </a:r>
            <a:r>
              <a:rPr lang="ru-RU" dirty="0" err="1" smtClean="0"/>
              <a:t>Г.Эмерсона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799" y="2103119"/>
            <a:ext cx="10099431" cy="3513909"/>
          </a:xfrm>
        </p:spPr>
        <p:txBody>
          <a:bodyPr/>
          <a:lstStyle/>
          <a:p>
            <a:pPr fontAlgn="base"/>
            <a:r>
              <a:rPr lang="ru-RU" dirty="0" smtClean="0"/>
              <a:t>Экономия от операций в больших масштабах, или увеличение отдачи от масштаба, имеет предел, после которого наступает неэффективность, или уменьшение отдачи от масштаба, а причиной неэффективности производства является неэффективная структура организации (или неэффективность структуры относительно запланированных масштабов производства).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Стандарт </a:t>
            </a:r>
            <a:r>
              <a:rPr lang="ru-RU" dirty="0" err="1" smtClean="0"/>
              <a:t>Г.Эмерсона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0971" y="2103120"/>
            <a:ext cx="9884229" cy="3931920"/>
          </a:xfrm>
        </p:spPr>
        <p:txBody>
          <a:bodyPr>
            <a:normAutofit/>
          </a:bodyPr>
          <a:lstStyle/>
          <a:p>
            <a:r>
              <a:rPr lang="ru-RU" dirty="0" smtClean="0"/>
              <a:t>Имел в виду профессиональные стандарты, или «предварительно установленные наборы правил, которые признаны большинством в данной сфере производства». </a:t>
            </a:r>
          </a:p>
          <a:p>
            <a:endParaRPr lang="ru-RU" dirty="0" smtClean="0"/>
          </a:p>
          <a:p>
            <a:r>
              <a:rPr lang="ru-RU" dirty="0" smtClean="0"/>
              <a:t>Особое внимание он уделял стандартизации учета издержек, зная из собственного опыта, что в этом заложен большой потенциал повышения эффективности.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Эффективность по </a:t>
            </a:r>
            <a:r>
              <a:rPr lang="ru-RU" dirty="0" err="1" smtClean="0"/>
              <a:t>Г.Эмерсону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«Эффективность — это основа хозяйственной деятельности и установления заработной платы, не следует ожидать эффективности от переутомленных, низкооплачиваемых и ожесточенных людей». </a:t>
            </a:r>
          </a:p>
          <a:p>
            <a:pPr lvl="0"/>
            <a:r>
              <a:rPr lang="ru-RU" dirty="0" smtClean="0"/>
              <a:t>Эффективность достигается тогда, когда «нужная вещь сделана надлежащим образом подходящим работником в нужном месте и в нужное время».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Монография </a:t>
            </a:r>
            <a:r>
              <a:rPr lang="ru-RU" dirty="0" err="1" smtClean="0"/>
              <a:t>Г.Эмерсона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«Двенадцать принципов эффективности» (1912).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 smtClean="0"/>
              <a:t>Эмерсон</a:t>
            </a:r>
            <a:r>
              <a:rPr lang="ru-RU" dirty="0" smtClean="0"/>
              <a:t> скромно заявил, что не открывает ничего нового, так как эти принципы действуют уже в течение многих миллионов лет в различных формах природы и жизни, что они просты, понятны и элементарны.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223</TotalTime>
  <Words>631</Words>
  <Application>Microsoft Office PowerPoint</Application>
  <PresentationFormat>Произвольный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Савон</vt:lpstr>
      <vt:lpstr>Гаррингтон Эмерсон </vt:lpstr>
      <vt:lpstr>Биография</vt:lpstr>
      <vt:lpstr>Биография</vt:lpstr>
      <vt:lpstr>Слайд 4</vt:lpstr>
      <vt:lpstr>Способы решения проблемы неэффективности труда:</vt:lpstr>
      <vt:lpstr>Вывод исследований Г.Эмерсона</vt:lpstr>
      <vt:lpstr>Стандарт Г.Эмерсона</vt:lpstr>
      <vt:lpstr>Эффективность по Г.Эмерсону</vt:lpstr>
      <vt:lpstr>Монография Г.Эмерсона</vt:lpstr>
      <vt:lpstr>«Двенадцать принципов эффективности»</vt:lpstr>
      <vt:lpstr>Причины максимальной неэффективности:</vt:lpstr>
      <vt:lpstr>Вклад Г.Эмерсона</vt:lpstr>
      <vt:lpstr>Источники литературы:</vt:lpstr>
      <vt:lpstr>Контрольные вопросы:</vt:lpstr>
      <vt:lpstr>Вклад докладчиков: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памяти. Методы улучшения памяти. Современный теории памяти</dc:title>
  <dc:creator>Юлия</dc:creator>
  <cp:lastModifiedBy>андрей</cp:lastModifiedBy>
  <cp:revision>13</cp:revision>
  <dcterms:created xsi:type="dcterms:W3CDTF">2019-03-12T16:41:31Z</dcterms:created>
  <dcterms:modified xsi:type="dcterms:W3CDTF">2019-10-09T23:29:14Z</dcterms:modified>
</cp:coreProperties>
</file>